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8" r:id="rId2"/>
    <p:sldId id="256" r:id="rId3"/>
    <p:sldId id="257" r:id="rId4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E00"/>
    <a:srgbClr val="CD4C17"/>
    <a:srgbClr val="1337D4"/>
    <a:srgbClr val="818286"/>
    <a:srgbClr val="E36653"/>
    <a:srgbClr val="F1D800"/>
    <a:srgbClr val="57B7B9"/>
    <a:srgbClr val="E26551"/>
    <a:srgbClr val="6A0002"/>
    <a:srgbClr val="001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 varScale="1">
        <p:scale>
          <a:sx n="17" d="100"/>
          <a:sy n="17" d="100"/>
        </p:scale>
        <p:origin x="557" y="2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gresomastologia.cl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omunicaciones@econgress.cl" TargetMode="External"/><Relationship Id="rId4" Type="http://schemas.openxmlformats.org/officeDocument/2006/relationships/hyperlink" Target="mailto:anastasia@econgress.c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00F1A-270B-D4F9-8E4F-D62553A64FF9}"/>
              </a:ext>
            </a:extLst>
          </p:cNvPr>
          <p:cNvSpPr>
            <a:spLocks noGrp="1"/>
          </p:cNvSpPr>
          <p:nvPr/>
        </p:nvSpPr>
        <p:spPr>
          <a:xfrm>
            <a:off x="2571750" y="2545531"/>
            <a:ext cx="47274782" cy="2865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b="1" dirty="0">
                <a:solidFill>
                  <a:srgbClr val="FF0000"/>
                </a:solidFill>
              </a:rPr>
              <a:t>Instrucciones y recomendaciones (no olvide una vez leídas las recomendaciones eliminar esta diapositiva)</a:t>
            </a:r>
            <a:endParaRPr lang="es-CL" sz="7200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75BAA3-4BD1-736B-F4D8-FC6C8ECAABFB}"/>
              </a:ext>
            </a:extLst>
          </p:cNvPr>
          <p:cNvSpPr>
            <a:spLocks noGrp="1"/>
          </p:cNvSpPr>
          <p:nvPr/>
        </p:nvSpPr>
        <p:spPr>
          <a:xfrm>
            <a:off x="2571750" y="5410753"/>
            <a:ext cx="47834550" cy="2230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Este formato es obligatorio para la presentación de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ePoster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o póster electrónico (tamaño panorámico o 16:9 y orientación horizontal)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Existen dos alternativas dependiendo de si su trabajo aceptado es un trabajo científico o un caso clínico. Seleccione el adecuado.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Usted debe resumir toda la información en UNA (1) sola lámina o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slide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Si quiere entregar más detalles de su aporte, le sugerimos agregar un código QR, que puede llegar a un video, documento o página web con más información.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Tipologías para una buena lectura en virtual o presencial: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Tipos: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Arial, Times New Roman, Calibri, Helvética, Cambria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Tamaños: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Títulos mínimos 32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Contenido: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letra en mínimo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Colores: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no utilice colores amarillos, anaranjados o violeta. Prefiera siempre negro, gris oscuro y rojo (este último para destacar)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Imágenes: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inserte las imágenes en alta resolución. Cuando las pegue si inmediatamente quedan muy pequeñas en tamaño al agrandarlas quedarán pixeladas.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Gráficos y Tablas: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 pega gráficos y tablas de archivos PDF, coloque el PDF con un Zoom de 200% y vea si la tabla o gráfico se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pixela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, si es así, trate de conseguir el PDF con mayor resolución y menor compresión de la calidad.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Colores de fondo: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No utilice colores de fondo oscuros en las diapositivas. Prefiera siempre fondos blancos y limpios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Tiempo: 5 minutos de exposición y 3 de discusión. Los moderadores serán estrictos con los tiempos, le recomendamos realizar una práctica que simule su presentación y tomarse el tiempo.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 se consume todos los minutos asignados, no habrá tiempo para preguntas.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Revise el programa en la web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3"/>
              </a:rPr>
              <a:t>www.congresomastologia.cl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 para confirmar el día, hora y número de pantalla (Smart TV) en la que presenta.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Debe enviar por correo el PPT a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4"/>
              </a:rPr>
              <a:t>anastasia@econgress.cl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y a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5"/>
              </a:rPr>
              <a:t>comunicaciones@econgress.cl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para que sea subido a la plataforma ePoster.cl antes del 15 de agosto.</a:t>
            </a:r>
          </a:p>
          <a:p>
            <a:endParaRPr lang="es-CL" sz="6600" dirty="0"/>
          </a:p>
        </p:txBody>
      </p:sp>
    </p:spTree>
    <p:extLst>
      <p:ext uri="{BB962C8B-B14F-4D97-AF65-F5344CB8AC3E}">
        <p14:creationId xmlns:p14="http://schemas.microsoft.com/office/powerpoint/2010/main" val="2682746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8288000" y="148148"/>
            <a:ext cx="26593321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trabajo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científico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5"/>
            <a:ext cx="11982771" cy="61869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45400" y="21983699"/>
            <a:ext cx="37950928" cy="396240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6552984"/>
            <a:ext cx="11982772" cy="1068851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para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llamativo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Vuelva a escribir su documento en formato de póster, es decir, simplifique todo, evite el exceso de datos.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encabezados de más de 6 palabras deben estar en mayúsculas y minúsculas, no todo en mayúsculas. Simplifica los títulos.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escriba oraciones completas en mayúsculas o subraye para enfatizar su punto, use caracteres en negrita en su lugar.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diseñar su póster, deje un espacio en blanco alrededor de su texto. No recargar su póster.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Revisa la ortografía y haz que otra persona corrija.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44766" y="11173653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Cómo utilizar esta plantilla de póster: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escribiendo su propio texto, o copie y pegue su texto desde un documento de MS Word o una presentación de diapositivas de PowerPoint.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cuerpo </a:t>
            </a:r>
            <a:r>
              <a:rPr lang="es-ES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texto/tamaño de fuente no debe ser inferior a 20 puntos</a:t>
            </a: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Mantenga el texto del cuerpo alineado a la izquierda, no justifique el texto.</a:t>
            </a:r>
            <a:endParaRPr lang="en-CA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5578409"/>
              </p:ext>
            </p:extLst>
          </p:nvPr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598418725"/>
              </p:ext>
            </p:extLst>
          </p:nvPr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28666"/>
              </p:ext>
            </p:extLst>
          </p:nvPr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6322040" y="2672628"/>
            <a:ext cx="28559282" cy="1881039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baseline="300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1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4881321" y="307317"/>
            <a:ext cx="5815007" cy="4079012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8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8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0F9CF2A9-7186-EB7D-175E-CD7A44D2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523" y="2346823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8059400" y="-4611"/>
            <a:ext cx="26631900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4690474"/>
            <a:ext cx="11982771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76129" y="21983699"/>
            <a:ext cx="50220199" cy="423743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discusión</a:t>
            </a:r>
            <a:endParaRPr lang="en-US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4690475"/>
            <a:ext cx="37950929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</a:t>
            </a: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20170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598170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20170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279105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/>
        </p:nvGraphicFramePr>
        <p:xfrm>
          <a:off x="24657090" y="1634722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/>
        </p:nvGraphicFramePr>
        <p:xfrm>
          <a:off x="37718379" y="1135134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37718378" y="531242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8059400" y="2811063"/>
            <a:ext cx="26631900" cy="1724003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¹Universidad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  <a:p>
            <a:pPr algn="ctr">
              <a:spcBef>
                <a:spcPct val="20000"/>
              </a:spcBef>
            </a:pP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4846644" y="227454"/>
            <a:ext cx="5815007" cy="4079012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8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8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560A29BE-B59E-9A1C-9E90-318350AE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5100" y="2488679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77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938</TotalTime>
  <Words>1285</Words>
  <Application>Microsoft Office PowerPoint</Application>
  <PresentationFormat>Personalizado</PresentationFormat>
  <Paragraphs>76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Wingdings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Francisca Maturana</cp:lastModifiedBy>
  <cp:revision>53</cp:revision>
  <dcterms:created xsi:type="dcterms:W3CDTF">2016-12-01T17:42:49Z</dcterms:created>
  <dcterms:modified xsi:type="dcterms:W3CDTF">2025-07-29T22:18:46Z</dcterms:modified>
</cp:coreProperties>
</file>