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Patrón de fondo&#10;&#10;El contenido generado por IA puede ser incorrecto.">
            <a:extLst>
              <a:ext uri="{FF2B5EF4-FFF2-40B4-BE49-F238E27FC236}">
                <a16:creationId xmlns:a16="http://schemas.microsoft.com/office/drawing/2014/main" id="{A083C887-7FF7-C1BD-53C1-2EB606B5AA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8BAA005-9183-E3DD-B5AE-570C9402C7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85CC1F-4989-07CD-E3DC-234A3628A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6475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nterfaz de usuario gráfica, Texto, Aplicación&#10;&#10;El contenido generado por IA puede ser incorrecto.">
            <a:extLst>
              <a:ext uri="{FF2B5EF4-FFF2-40B4-BE49-F238E27FC236}">
                <a16:creationId xmlns:a16="http://schemas.microsoft.com/office/drawing/2014/main" id="{63D120FA-53F2-145C-22BA-11BCE312A9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276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6E200A6-DD64-24BA-CEB9-1C13FCA6E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27" y="900834"/>
            <a:ext cx="10515600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497ADB-02F2-C291-560D-2D6C6C795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327" y="2407516"/>
            <a:ext cx="10515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6890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BA84220-8620-B119-56CE-557995BD4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C9AF3C-145E-F3D9-825A-19E58DE9D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48C264-CD58-1AC8-D669-EE81BCA820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DCDA3F-928E-4798-A6E1-C065E9648BC0}" type="datetimeFigureOut">
              <a:rPr lang="es-CL" smtClean="0"/>
              <a:t>03-04-2025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205BEB-2BA8-59AE-8818-C63BDEBE27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B53626-0EEB-8A51-CD57-43BDC6AAE6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8B3301-C1D4-4146-8B07-A5BA66F87DB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360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AAE46C-4C5C-E57B-49D7-ADB4A9776E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40BAF1-5A41-7FD9-9B85-05D997D0D2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9223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0EE25E-F90E-06F2-EA11-1ACAA8499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>
                <a:latin typeface="+mj-lt"/>
                <a:ea typeface="+mj-ea"/>
                <a:cs typeface="+mj-cs"/>
              </a:rPr>
              <a:t>Declare en la segunda lámina sus posibles conflictos de interés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>
                <a:latin typeface="+mj-lt"/>
                <a:ea typeface="+mj-ea"/>
                <a:cs typeface="+mj-cs"/>
              </a:rPr>
              <a:t>Si no utiliza este formato para su presentación por favor utilizar el tamaño para las diapositivas de: Panorámico o 16:9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>
                <a:latin typeface="+mj-lt"/>
                <a:ea typeface="+mj-ea"/>
                <a:cs typeface="+mj-cs"/>
              </a:rPr>
              <a:t>Tipologías para una buena lectura en virtual o presencial: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s-ES" sz="1800" b="1" dirty="0">
                <a:latin typeface="+mj-lt"/>
                <a:ea typeface="+mj-ea"/>
                <a:cs typeface="+mj-cs"/>
              </a:rPr>
              <a:t>Tipos: </a:t>
            </a:r>
            <a:r>
              <a:rPr lang="es-ES" sz="1800" dirty="0">
                <a:latin typeface="+mj-lt"/>
                <a:ea typeface="+mj-ea"/>
                <a:cs typeface="+mj-cs"/>
              </a:rPr>
              <a:t>Arial, Times New Roman, Calibri, Helvética, Cambria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s-ES" sz="1800" b="1" dirty="0">
                <a:latin typeface="+mj-lt"/>
                <a:ea typeface="+mj-ea"/>
                <a:cs typeface="+mj-cs"/>
              </a:rPr>
              <a:t>Tamaños: </a:t>
            </a:r>
            <a:r>
              <a:rPr lang="es-ES" sz="1800" dirty="0">
                <a:latin typeface="+mj-lt"/>
                <a:ea typeface="+mj-ea"/>
                <a:cs typeface="+mj-cs"/>
              </a:rPr>
              <a:t>Títulos mínimos 32 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s-ES" sz="1800" b="1" dirty="0">
                <a:latin typeface="+mj-lt"/>
                <a:ea typeface="+mj-ea"/>
                <a:cs typeface="+mj-cs"/>
              </a:rPr>
              <a:t>Contenido: </a:t>
            </a:r>
            <a:r>
              <a:rPr lang="es-ES" sz="1800" dirty="0">
                <a:latin typeface="+mj-lt"/>
                <a:ea typeface="+mj-ea"/>
                <a:cs typeface="+mj-cs"/>
              </a:rPr>
              <a:t>letra en mínimo 20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b="1" dirty="0">
                <a:latin typeface="+mj-lt"/>
                <a:ea typeface="+mj-ea"/>
                <a:cs typeface="+mj-cs"/>
              </a:rPr>
              <a:t>Colores: </a:t>
            </a:r>
            <a:r>
              <a:rPr lang="es-ES" sz="1800" dirty="0">
                <a:latin typeface="+mj-lt"/>
                <a:ea typeface="+mj-ea"/>
                <a:cs typeface="+mj-cs"/>
              </a:rPr>
              <a:t>no utilice colores amarillos, anaranjados o violeta. Prefiera siempre negro, gris oscuro y rojo (este último para destacar)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b="1" dirty="0">
                <a:latin typeface="+mj-lt"/>
                <a:ea typeface="+mj-ea"/>
                <a:cs typeface="+mj-cs"/>
              </a:rPr>
              <a:t>Imágenes: </a:t>
            </a:r>
            <a:r>
              <a:rPr lang="es-ES" sz="1800" dirty="0">
                <a:latin typeface="+mj-lt"/>
                <a:ea typeface="+mj-ea"/>
                <a:cs typeface="+mj-cs"/>
              </a:rPr>
              <a:t>inserte las imágenes en alta resolución. Cuando las pegue si inmediatamente quedan muy pequeñas en tamaño al agrandarlas quedarán pixeladas.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b="1" dirty="0">
                <a:latin typeface="+mj-lt"/>
                <a:ea typeface="+mj-ea"/>
                <a:cs typeface="+mj-cs"/>
              </a:rPr>
              <a:t>Gráficos y Tablas: </a:t>
            </a:r>
            <a:r>
              <a:rPr lang="es-ES" sz="1800" dirty="0">
                <a:latin typeface="+mj-lt"/>
                <a:ea typeface="+mj-ea"/>
                <a:cs typeface="+mj-cs"/>
              </a:rPr>
              <a:t>si pega gráficos y tablas de archivos PDF, coloque el PDF con un Zoom de 200% y vea si la tabla o gráfico se </a:t>
            </a:r>
            <a:r>
              <a:rPr lang="es-ES" sz="1800" dirty="0" err="1">
                <a:latin typeface="+mj-lt"/>
                <a:ea typeface="+mj-ea"/>
                <a:cs typeface="+mj-cs"/>
              </a:rPr>
              <a:t>pixela</a:t>
            </a:r>
            <a:r>
              <a:rPr lang="es-ES" sz="1800" dirty="0">
                <a:latin typeface="+mj-lt"/>
                <a:ea typeface="+mj-ea"/>
                <a:cs typeface="+mj-cs"/>
              </a:rPr>
              <a:t>, si es así, trate de conseguir el PDF con mayor resolución y menor compresión de la calidad.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b="1" dirty="0">
                <a:latin typeface="+mj-lt"/>
                <a:ea typeface="+mj-ea"/>
                <a:cs typeface="+mj-cs"/>
              </a:rPr>
              <a:t>Colores de fondo: </a:t>
            </a:r>
            <a:r>
              <a:rPr lang="es-ES" sz="1800" dirty="0">
                <a:latin typeface="+mj-lt"/>
                <a:ea typeface="+mj-ea"/>
                <a:cs typeface="+mj-cs"/>
              </a:rPr>
              <a:t>No utilice colores de fondo oscuros en las diapositivas. Prefiera siempre fondos blancos y limpios</a:t>
            </a:r>
          </a:p>
          <a:p>
            <a:endParaRPr lang="es-CL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57A08712-7E10-F79D-5E77-7A77B3D10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750" y="900113"/>
            <a:ext cx="10515600" cy="1325562"/>
          </a:xfrm>
        </p:spPr>
        <p:txBody>
          <a:bodyPr>
            <a:noAutofit/>
          </a:bodyPr>
          <a:lstStyle/>
          <a:p>
            <a:r>
              <a:rPr lang="es-CL" sz="3600" dirty="0"/>
              <a:t>Recomendaciones técnicas </a:t>
            </a:r>
            <a:r>
              <a:rPr lang="es-CL" sz="2000" dirty="0"/>
              <a:t>(no olvide una vez leídas las recomendaciones eliminar esta diapositiva)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93038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6B608F-BA69-12C9-955F-2E88F6415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6ECEF3-B3DA-3DC5-E817-231221C97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11829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199</Words>
  <Application>Microsoft Office PowerPoint</Application>
  <PresentationFormat>Panorámica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Wingdings</vt:lpstr>
      <vt:lpstr>Tema de Office</vt:lpstr>
      <vt:lpstr>Presentación de PowerPoint</vt:lpstr>
      <vt:lpstr>Recomendaciones técnicas (no olvide una vez leídas las recomendaciones eliminar esta diapositiva)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Daniela Castillo</dc:creator>
  <cp:lastModifiedBy>Daniela Castillo</cp:lastModifiedBy>
  <cp:revision>1</cp:revision>
  <dcterms:created xsi:type="dcterms:W3CDTF">2025-04-03T19:57:46Z</dcterms:created>
  <dcterms:modified xsi:type="dcterms:W3CDTF">2025-04-03T20:00:26Z</dcterms:modified>
</cp:coreProperties>
</file>