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Patrón de fondo&#10;&#10;El contenido generado por IA puede ser incorrecto.">
            <a:extLst>
              <a:ext uri="{FF2B5EF4-FFF2-40B4-BE49-F238E27FC236}">
                <a16:creationId xmlns:a16="http://schemas.microsoft.com/office/drawing/2014/main" id="{A083C887-7FF7-C1BD-53C1-2EB606B5AA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8BAA005-9183-E3DD-B5AE-570C9402C7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85CC1F-4989-07CD-E3DC-234A3628AF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06475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nterfaz de usuario gráfica, Texto, Aplicación&#10;&#10;El contenido generado por IA puede ser incorrecto.">
            <a:extLst>
              <a:ext uri="{FF2B5EF4-FFF2-40B4-BE49-F238E27FC236}">
                <a16:creationId xmlns:a16="http://schemas.microsoft.com/office/drawing/2014/main" id="{63D120FA-53F2-145C-22BA-11BCE312A9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276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6E200A6-DD64-24BA-CEB9-1C13FCA6E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327" y="900834"/>
            <a:ext cx="10515600" cy="1325563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497ADB-02F2-C291-560D-2D6C6C795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1327" y="2407516"/>
            <a:ext cx="10515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96890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BA84220-8620-B119-56CE-557995BD4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C9AF3C-145E-F3D9-825A-19E58DE9D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48C264-CD58-1AC8-D669-EE81BCA820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DCDA3F-928E-4798-A6E1-C065E9648BC0}" type="datetimeFigureOut">
              <a:rPr lang="es-CL" smtClean="0"/>
              <a:t>03-04-2025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205BEB-2BA8-59AE-8818-C63BDEBE27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B53626-0EEB-8A51-CD57-43BDC6AAE6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8B3301-C1D4-4146-8B07-A5BA66F87DB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5360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AAE46C-4C5C-E57B-49D7-ADB4A9776E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40BAF1-5A41-7FD9-9B85-05D997D0D2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39223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0EE25E-F90E-06F2-EA11-1ACAA8499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0750" y="2053555"/>
            <a:ext cx="105156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1800" dirty="0">
                <a:latin typeface="+mj-lt"/>
                <a:ea typeface="+mj-ea"/>
                <a:cs typeface="+mj-cs"/>
              </a:rPr>
              <a:t>State on the second slide your potential conflicts of interest.</a:t>
            </a:r>
          </a:p>
          <a:p>
            <a:pPr algn="just"/>
            <a:r>
              <a:rPr lang="en-US" sz="1800" dirty="0">
                <a:latin typeface="+mj-lt"/>
                <a:ea typeface="+mj-ea"/>
                <a:cs typeface="+mj-cs"/>
              </a:rPr>
              <a:t>If you do not use this format for your presentation please use the slide size of: Panoramic or 16:9</a:t>
            </a:r>
          </a:p>
          <a:p>
            <a:pPr algn="just"/>
            <a:r>
              <a:rPr lang="en-US" sz="1800" dirty="0">
                <a:latin typeface="+mj-lt"/>
                <a:ea typeface="+mj-ea"/>
                <a:cs typeface="+mj-cs"/>
              </a:rPr>
              <a:t>Typologies for a good reading in virtual or face-to-face:</a:t>
            </a:r>
          </a:p>
          <a:p>
            <a:pPr lvl="1" algn="just"/>
            <a:r>
              <a:rPr lang="en-US" sz="1800" dirty="0">
                <a:latin typeface="+mj-lt"/>
                <a:ea typeface="+mj-ea"/>
                <a:cs typeface="+mj-cs"/>
              </a:rPr>
              <a:t>Typefaces: Arial, Times New Roman, Calibri, Helvetica, Cambria</a:t>
            </a:r>
          </a:p>
          <a:p>
            <a:pPr lvl="1" algn="just"/>
            <a:r>
              <a:rPr lang="en-US" sz="1800" dirty="0">
                <a:latin typeface="+mj-lt"/>
                <a:ea typeface="+mj-ea"/>
                <a:cs typeface="+mj-cs"/>
              </a:rPr>
              <a:t>Sizes: Titles minimum 32 </a:t>
            </a:r>
          </a:p>
          <a:p>
            <a:pPr lvl="1" algn="just"/>
            <a:r>
              <a:rPr lang="en-US" sz="1800" dirty="0">
                <a:latin typeface="+mj-lt"/>
                <a:ea typeface="+mj-ea"/>
                <a:cs typeface="+mj-cs"/>
              </a:rPr>
              <a:t>Content: minimum font size 20</a:t>
            </a:r>
          </a:p>
          <a:p>
            <a:pPr algn="just"/>
            <a:r>
              <a:rPr lang="en-US" sz="1800" dirty="0">
                <a:latin typeface="+mj-lt"/>
                <a:ea typeface="+mj-ea"/>
                <a:cs typeface="+mj-cs"/>
              </a:rPr>
              <a:t>Colors: do not use yellow, orange or violet colors. Always prefer black, dark gray and red (the latter to stand out).</a:t>
            </a:r>
          </a:p>
          <a:p>
            <a:pPr algn="just"/>
            <a:r>
              <a:rPr lang="en-US" sz="1800" dirty="0">
                <a:latin typeface="+mj-lt"/>
                <a:ea typeface="+mj-ea"/>
                <a:cs typeface="+mj-cs"/>
              </a:rPr>
              <a:t>Images: insert images in high resolution. When pasting them, if they are immediately too small in size, they will be pixelated when enlarged.</a:t>
            </a:r>
          </a:p>
          <a:p>
            <a:pPr algn="just"/>
            <a:r>
              <a:rPr lang="en-US" sz="1800" dirty="0">
                <a:latin typeface="+mj-lt"/>
                <a:ea typeface="+mj-ea"/>
                <a:cs typeface="+mj-cs"/>
              </a:rPr>
              <a:t>Graphics and Tables: if you paste graphics and tables from PDF files, place the PDF with a Zoom of 200% and see if the table or graphic is pixelated, if so, try to get the PDF with higher resolution and lower quality compression.</a:t>
            </a:r>
          </a:p>
          <a:p>
            <a:pPr algn="just"/>
            <a:r>
              <a:rPr lang="en-US" sz="1800" dirty="0">
                <a:latin typeface="+mj-lt"/>
                <a:ea typeface="+mj-ea"/>
                <a:cs typeface="+mj-cs"/>
              </a:rPr>
              <a:t>Background colors: Do not use dark background colors on slides. Always prefer clean white backgrounds</a:t>
            </a:r>
            <a:endParaRPr lang="en-US" sz="1400" dirty="0">
              <a:latin typeface="+mj-lt"/>
              <a:ea typeface="+mj-ea"/>
              <a:cs typeface="+mj-cs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57A08712-7E10-F79D-5E77-7A77B3D10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0750" y="900113"/>
            <a:ext cx="10515600" cy="1325562"/>
          </a:xfrm>
        </p:spPr>
        <p:txBody>
          <a:bodyPr>
            <a:noAutofit/>
          </a:bodyPr>
          <a:lstStyle/>
          <a:p>
            <a:r>
              <a:rPr lang="en-US" sz="3600" dirty="0"/>
              <a:t>Technical recommendations </a:t>
            </a:r>
            <a:r>
              <a:rPr lang="en-US" sz="2000" dirty="0"/>
              <a:t>(do not forget to remove this slide once you have read the recommendations)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93038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6B608F-BA69-12C9-955F-2E88F6415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56ECEF3-B3DA-3DC5-E817-231221C97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11829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203</Words>
  <Application>Microsoft Office PowerPoint</Application>
  <PresentationFormat>Panorámica</PresentationFormat>
  <Paragraphs>11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de Office</vt:lpstr>
      <vt:lpstr>Presentación de PowerPoint</vt:lpstr>
      <vt:lpstr>Technical recommendations (do not forget to remove this slide once you have read the recommendations)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Daniela Castillo</dc:creator>
  <cp:lastModifiedBy>Daniela Castillo</cp:lastModifiedBy>
  <cp:revision>2</cp:revision>
  <dcterms:created xsi:type="dcterms:W3CDTF">2025-04-03T19:57:46Z</dcterms:created>
  <dcterms:modified xsi:type="dcterms:W3CDTF">2025-04-03T20:05:43Z</dcterms:modified>
</cp:coreProperties>
</file>